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63" r:id="rId5"/>
    <p:sldId id="266" r:id="rId6"/>
    <p:sldId id="265" r:id="rId7"/>
    <p:sldId id="264" r:id="rId8"/>
    <p:sldId id="262" r:id="rId9"/>
    <p:sldId id="258" r:id="rId10"/>
    <p:sldId id="260" r:id="rId11"/>
    <p:sldId id="259" r:id="rId12"/>
    <p:sldId id="270" r:id="rId13"/>
    <p:sldId id="269" r:id="rId14"/>
    <p:sldId id="268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DCF2A5-6DC9-242E-A06A-F6560116E4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05B389-07FD-A6B3-2D86-B2D051AAC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318507-18BE-7C69-272C-13AA6F228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5A4527-EE6F-CBF3-5974-DA1B944B3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49E254-42E2-67CB-1D32-391CD4FB6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03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17C26D-B7DF-581E-603B-DB93AD16B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4AA7DC-4197-1AEE-0F16-F32E7053D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6AC564-2772-032E-47D1-E2E90D8B0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4D9FF2-5526-DF10-78B0-8DED62323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6719C4-9C23-B095-C85A-112D3370B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4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270F14D-B2D5-F4EC-73F4-ABE1CD3973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6F3C51D-2021-E553-2BFE-463D74A8C6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FF7AF5-D273-A0A8-0C1D-061AC2124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A75142-76ED-CC92-C8E7-C1DEE71E7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CE9793-4AC4-F763-6E06-2FB8334D1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5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E3A1A6-E9D0-E2EA-D21E-2A61075BF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A340FA-5F46-4886-4A68-FAF7E1D4D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48A7E3-0198-D003-798F-4EFCE999C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0BEBFA-F538-8DBA-747D-0488328D1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236125-FE2F-5A5C-D90B-2BF981D6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67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928474-669E-7423-DAAC-BDCCD349D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2C8597-22BF-A4AF-8F1F-5CB8EF6C7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A34ACA-2BAF-4871-1171-2B40DAC1E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BC9D59-B793-B522-4255-94587EB96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CB3B84-B67D-031D-4D7C-B59D16CE7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26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BBEA7-0618-29E7-0CE8-B537066F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9E0560-193A-D870-C614-ACC040D54C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3356846-D030-5460-C856-0AFD6E6C3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D01A8C-2FDF-6D5E-6A45-65D0FC506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BBFC1F-2717-E1FB-2181-00045B4B3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92F224-AB33-579D-CC5A-EC6E85920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77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AB2664-936D-73D4-0B67-0891AEA94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443502-4217-3346-8843-32F5840F8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6ACB07-7909-7AE5-4157-42D8F20196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24C40EF-2A96-C00A-48F6-F4AA257FA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AF5ED87-87A1-E5B1-EBE5-E664A8BEFE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F587789-B1A7-6948-CDB2-0978D5CB4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D4E0D9E-7B17-D05D-1723-C6E87551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3BB53B0-1059-12DB-351F-A719574E7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07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FCE303-7CC1-82D2-3ED1-4DE81C2F7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BEFDEB8-F55A-6AA7-D56F-682734FAC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78250CD-58BC-A558-D84B-9F05A33CC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5FE76E-0E51-43F1-3B2B-FE67ACA89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9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B56D0A3-8CCB-3E9C-A780-D7ACD031E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B78D226-F7A1-7904-3170-C81D225B9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81D6EF-5AF0-8023-7A8C-7ECF8D31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34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337ED-BA28-3B9C-C1F3-2E63F3988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84C068-6AEB-9CB1-93C4-F7FE6B7A0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EAAB88E-AF46-655D-42B8-ECB3046544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23FBD6-AD72-9C84-EA2F-6793D5DB1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EA0BB7-2674-03D9-7000-5B9857EF4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88FD19-C671-18E4-2F0E-4AB62F221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89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D9065-DD44-233C-F72F-DA2A5AC59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A670362-0535-201C-DE69-67D28D2149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9AA481-45D1-073F-C79D-089BF2125E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B954C4-389C-22F4-2F4B-C2C60F38C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C75E4B-6F68-8C28-074F-210B378AF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40EAEF-CF61-D260-9A2F-9138C27EC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36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E6C83-5F5E-68D0-CAD4-8782A45B5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559F6D-D78C-0EE8-5998-BAD2CC90B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18EB61-9228-8FB5-8CAE-1DF7E3CD45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EDE77-39FE-4EE6-8426-F98E1EB9F158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B52FA8-8DD0-C110-302D-46A62A8FC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EA751C-378F-D0AF-8F1D-F5F3A4FE67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B398F-25E1-4081-849D-5BB0537F8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60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6F5898-9D33-CEE1-2722-18DC8DDDF9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46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588865-EEF6-D9E1-EAF2-F96A82448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3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A3B52E-CC08-7878-2622-FC7EA38B65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25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7969F8-B6E8-543F-39EF-918BFBB169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68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2909F3-AD44-9B55-8C81-BEA613F64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4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3FFA99-22F9-EAA4-BC6F-447061B0A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59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ECF711-9938-5B71-6FC1-24B19BB943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68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9EEFA9-F1C9-748C-57E7-73E3783BC6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7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074CA1-4478-2A39-D8FA-560F9875E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2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ED9A78-FF5F-6711-B19E-EBBA2270E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58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17AC29-7B77-1D96-887D-2EC1D5D5E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81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72F5DA-CA31-002A-768C-01ADF1034A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50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054E32-E1FB-853E-67E7-039E4EC7D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3103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60BD89-BFB0-FF6E-19CA-C6E450DB49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6" t="22996" r="40972" b="25958"/>
          <a:stretch/>
        </p:blipFill>
        <p:spPr>
          <a:xfrm>
            <a:off x="8093798" y="160946"/>
            <a:ext cx="4098202" cy="2722252"/>
          </a:xfrm>
          <a:prstGeom prst="rect">
            <a:avLst/>
          </a:prstGeom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278B2EB0-7292-7FA4-111B-65716EF7E31C}"/>
              </a:ext>
            </a:extLst>
          </p:cNvPr>
          <p:cNvSpPr/>
          <p:nvPr/>
        </p:nvSpPr>
        <p:spPr>
          <a:xfrm rot="10800000">
            <a:off x="9877331" y="2625505"/>
            <a:ext cx="1439501" cy="402496"/>
          </a:xfrm>
          <a:prstGeom prst="rightArrow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21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A396D87-3E34-83CD-97B2-6940BD4849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6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5CA-F359-C2C9-5E75-300D8420F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9E5E9F-1DAC-A134-5DE5-2C3F9A9752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DEDF72-DDCF-D1AA-0871-E7E698E6C2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34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Madi Nurgissayev</dc:creator>
  <cp:lastModifiedBy>Madi Nurgissayev</cp:lastModifiedBy>
  <cp:revision>2</cp:revision>
  <dcterms:created xsi:type="dcterms:W3CDTF">2024-09-17T09:00:51Z</dcterms:created>
  <dcterms:modified xsi:type="dcterms:W3CDTF">2024-09-17T09:26:17Z</dcterms:modified>
</cp:coreProperties>
</file>